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Oswald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Average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jpg>
</file>

<file path=ppt/media/image4.gif>
</file>

<file path=ppt/media/image5.png>
</file>

<file path=ppt/media/image6.jp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s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Smart Beach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“Man and Nature: Safety for all”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mo.jpg"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950" y="428625"/>
            <a:ext cx="76581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Aplicación general</a:t>
            </a:r>
          </a:p>
        </p:txBody>
      </p:sp>
      <p:sp>
        <p:nvSpPr>
          <p:cNvPr id="130" name="Shape 130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Aplicación para los usuarios</a:t>
            </a:r>
          </a:p>
        </p:txBody>
      </p:sp>
      <p:sp>
        <p:nvSpPr>
          <p:cNvPr id="131" name="Shape 131"/>
          <p:cNvSpPr txBox="1"/>
          <p:nvPr>
            <p:ph idx="2" type="body"/>
          </p:nvPr>
        </p:nvSpPr>
        <p:spPr>
          <a:xfrm>
            <a:off x="4956250" y="762200"/>
            <a:ext cx="3837000" cy="4121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s"/>
              <a:t>Para la familia: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s"/>
              <a:t>Información del clima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s"/>
              <a:t>Recomendaciones generales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s"/>
              <a:t>Alertas y avisos de los guardavidas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s"/>
              <a:t>Información sobre los rayos UV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s"/>
              <a:t>Para los deportistas: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s"/>
              <a:t>Información del viento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s"/>
              <a:t>Información de los rayos UV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s"/>
              <a:t>Información de posibles tormentas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s"/>
              <a:t>Información</a:t>
            </a:r>
            <a:r>
              <a:rPr lang="es"/>
              <a:t> sobre posibles peligros en el agua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s"/>
              <a:t>Para los guardavidas: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s"/>
              <a:t>Posibilidad de emitir alertas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s"/>
              <a:t>Notificación al haber un accidente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265500" y="1837675"/>
            <a:ext cx="4045200" cy="1030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 sz="6000"/>
              <a:t>Detalles</a:t>
            </a:r>
          </a:p>
        </p:txBody>
      </p:sp>
      <p:sp>
        <p:nvSpPr>
          <p:cNvPr id="137" name="Shape 137"/>
          <p:cNvSpPr txBox="1"/>
          <p:nvPr>
            <p:ph idx="1" type="subTitle"/>
          </p:nvPr>
        </p:nvSpPr>
        <p:spPr>
          <a:xfrm>
            <a:off x="1027125" y="2616600"/>
            <a:ext cx="2418900" cy="525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 sz="2400"/>
              <a:t>Sobre la boya</a:t>
            </a:r>
          </a:p>
        </p:txBody>
      </p:sp>
      <p:sp>
        <p:nvSpPr>
          <p:cNvPr id="138" name="Shape 13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s"/>
              <a:t>Autosustentable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s"/>
              <a:t>Adaptable</a:t>
            </a:r>
          </a:p>
          <a:p>
            <a:pPr indent="-228600" lvl="0" marL="457200">
              <a:spcBef>
                <a:spcPts val="0"/>
              </a:spcBef>
            </a:pPr>
            <a:r>
              <a:rPr lang="es"/>
              <a:t>Accesible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Existe una realidad</a:t>
            </a:r>
          </a:p>
        </p:txBody>
      </p:sp>
      <p:sp>
        <p:nvSpPr>
          <p:cNvPr id="144" name="Shape 144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Muchos sistemas de seguridad terminan dañando a la fauna.</a:t>
            </a:r>
          </a:p>
        </p:txBody>
      </p:sp>
      <p:sp>
        <p:nvSpPr>
          <p:cNvPr id="145" name="Shape 145"/>
          <p:cNvSpPr txBox="1"/>
          <p:nvPr>
            <p:ph idx="2" type="body"/>
          </p:nvPr>
        </p:nvSpPr>
        <p:spPr>
          <a:xfrm>
            <a:off x="4939500" y="1212975"/>
            <a:ext cx="3837000" cy="320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"/>
              <a:t>Queremos crear una forma en la que podamos convivir todos juntos sin dañar al ecosistema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311700" y="1626450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¡Gracias!</a:t>
            </a: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3432900" y="3275425"/>
            <a:ext cx="2278200" cy="40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Smart Beach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2015</a:t>
            </a:r>
          </a:p>
        </p:txBody>
      </p:sp>
      <p:sp>
        <p:nvSpPr>
          <p:cNvPr id="66" name="Shape 66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Hubo 98 ataques de tiburones</a:t>
            </a:r>
          </a:p>
        </p:txBody>
      </p:sp>
      <p:sp>
        <p:nvSpPr>
          <p:cNvPr id="67" name="Shape 67"/>
          <p:cNvSpPr txBox="1"/>
          <p:nvPr>
            <p:ph idx="2" type="body"/>
          </p:nvPr>
        </p:nvSpPr>
        <p:spPr>
          <a:xfrm>
            <a:off x="4939500" y="1611950"/>
            <a:ext cx="3837000" cy="280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"/>
              <a:t>de las Cuales 6 fueron mortales.</a:t>
            </a:r>
          </a:p>
          <a:p>
            <a:pPr lvl="0" algn="ctr">
              <a:spcBef>
                <a:spcPts val="0"/>
              </a:spcBef>
              <a:buNone/>
            </a:pPr>
            <a:r>
              <a:rPr lang="es"/>
              <a:t>¡Fue </a:t>
            </a:r>
            <a:r>
              <a:rPr lang="es"/>
              <a:t>Récord!</a:t>
            </a:r>
            <a:r>
              <a:rPr lang="es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Playas de Australia</a:t>
            </a:r>
          </a:p>
        </p:txBody>
      </p:sp>
      <p:sp>
        <p:nvSpPr>
          <p:cNvPr id="73" name="Shape 73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" sz="1400">
                <a:solidFill>
                  <a:srgbClr val="FFFFFF"/>
                </a:solidFill>
              </a:rPr>
              <a:t>Implementaron Redes para parar estos ataques, pero esto hacía que los tiburones y otras especies murieran atrapadas en las mismas.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Hoy en día</a:t>
            </a:r>
          </a:p>
        </p:txBody>
      </p:sp>
      <p:sp>
        <p:nvSpPr>
          <p:cNvPr id="79" name="Shape 79"/>
          <p:cNvSpPr txBox="1"/>
          <p:nvPr>
            <p:ph idx="1" type="subTitle"/>
          </p:nvPr>
        </p:nvSpPr>
        <p:spPr>
          <a:xfrm>
            <a:off x="100325" y="2845200"/>
            <a:ext cx="43344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Muchas personas haciendo deportes o simplemente nadando</a:t>
            </a:r>
          </a:p>
        </p:txBody>
      </p:sp>
      <p:sp>
        <p:nvSpPr>
          <p:cNvPr id="80" name="Shape 80"/>
          <p:cNvSpPr txBox="1"/>
          <p:nvPr>
            <p:ph idx="2" type="body"/>
          </p:nvPr>
        </p:nvSpPr>
        <p:spPr>
          <a:xfrm>
            <a:off x="4939500" y="1310950"/>
            <a:ext cx="3837000" cy="3090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s"/>
              <a:t>Son llevados por la corriente mar adentro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B.S.M.M.</a:t>
            </a:r>
          </a:p>
        </p:txBody>
      </p:sp>
      <p:sp>
        <p:nvSpPr>
          <p:cNvPr id="86" name="Shape 86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Boya Sonar de Mar Multifunción</a:t>
            </a:r>
          </a:p>
          <a:p>
            <a:pPr lvl="0" algn="l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a boya.jpg" id="87" name="Shape 87"/>
          <p:cNvPicPr preferRelativeResize="0"/>
          <p:nvPr/>
        </p:nvPicPr>
        <p:blipFill rotWithShape="1">
          <a:blip r:embed="rId3">
            <a:alphaModFix/>
          </a:blip>
          <a:srcRect b="6709" l="22335" r="27538" t="6709"/>
          <a:stretch/>
        </p:blipFill>
        <p:spPr>
          <a:xfrm>
            <a:off x="4835125" y="881025"/>
            <a:ext cx="1467825" cy="34801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uoy02.JPG" id="88" name="Shape 88"/>
          <p:cNvPicPr preferRelativeResize="0"/>
          <p:nvPr/>
        </p:nvPicPr>
        <p:blipFill rotWithShape="1">
          <a:blip r:embed="rId4">
            <a:alphaModFix/>
          </a:blip>
          <a:srcRect b="0" l="37754" r="36107" t="0"/>
          <a:stretch/>
        </p:blipFill>
        <p:spPr>
          <a:xfrm>
            <a:off x="6890624" y="705825"/>
            <a:ext cx="1734096" cy="3731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Función Nº1</a:t>
            </a:r>
          </a:p>
        </p:txBody>
      </p:sp>
      <p:sp>
        <p:nvSpPr>
          <p:cNvPr id="94" name="Shape 94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“Sonar”</a:t>
            </a:r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7375" y="495600"/>
            <a:ext cx="2381250" cy="16192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/>
        </p:nvSpPr>
        <p:spPr>
          <a:xfrm>
            <a:off x="5049550" y="2530775"/>
            <a:ext cx="3616800" cy="12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Average"/>
              <a:buChar char="●"/>
            </a:pPr>
            <a:r>
              <a:rPr lang="es" sz="1800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Detección de objetos y animales de gran tamaño</a:t>
            </a:r>
          </a:p>
          <a:p>
            <a:pPr indent="-3429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Average"/>
              <a:buChar char="●"/>
            </a:pPr>
            <a:r>
              <a:rPr lang="es" sz="1800">
                <a:solidFill>
                  <a:srgbClr val="434343"/>
                </a:solidFill>
                <a:latin typeface="Average"/>
                <a:ea typeface="Average"/>
                <a:cs typeface="Average"/>
                <a:sym typeface="Average"/>
              </a:rPr>
              <a:t>Prevención de accidentes causados por estos objetos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Funcion Nº2</a:t>
            </a:r>
          </a:p>
        </p:txBody>
      </p:sp>
      <p:sp>
        <p:nvSpPr>
          <p:cNvPr id="102" name="Shape 102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“Pulsera”</a:t>
            </a:r>
          </a:p>
        </p:txBody>
      </p:sp>
      <p:pic>
        <p:nvPicPr>
          <p:cNvPr descr="Pulsera.jpg" id="103" name="Shape 103"/>
          <p:cNvPicPr preferRelativeResize="0"/>
          <p:nvPr/>
        </p:nvPicPr>
        <p:blipFill rotWithShape="1">
          <a:blip r:embed="rId3">
            <a:alphaModFix/>
          </a:blip>
          <a:srcRect b="14371" l="9419" r="24804" t="28371"/>
          <a:stretch/>
        </p:blipFill>
        <p:spPr>
          <a:xfrm rot="5400000">
            <a:off x="5940200" y="-153324"/>
            <a:ext cx="1956775" cy="23481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fPulsera.gif" id="104" name="Shape 104"/>
          <p:cNvPicPr preferRelativeResize="0"/>
          <p:nvPr/>
        </p:nvPicPr>
        <p:blipFill rotWithShape="1">
          <a:blip r:embed="rId4">
            <a:alphaModFix/>
          </a:blip>
          <a:srcRect b="0" l="27050" r="25257" t="0"/>
          <a:stretch/>
        </p:blipFill>
        <p:spPr>
          <a:xfrm>
            <a:off x="5688575" y="1999125"/>
            <a:ext cx="2575400" cy="303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¿Y cómo es la </a:t>
            </a:r>
            <a:r>
              <a:rPr lang="es"/>
              <a:t>Comunicación?</a:t>
            </a:r>
          </a:p>
        </p:txBody>
      </p:sp>
      <p:cxnSp>
        <p:nvCxnSpPr>
          <p:cNvPr id="110" name="Shape 110"/>
          <p:cNvCxnSpPr/>
          <p:nvPr/>
        </p:nvCxnSpPr>
        <p:spPr>
          <a:xfrm flipH="1" rot="10800000">
            <a:off x="1306300" y="4012200"/>
            <a:ext cx="58200" cy="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11" name="Shape 111"/>
          <p:cNvCxnSpPr/>
          <p:nvPr/>
        </p:nvCxnSpPr>
        <p:spPr>
          <a:xfrm flipH="1" rot="10800000">
            <a:off x="8245925" y="4058675"/>
            <a:ext cx="35100" cy="4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descr="Cuadro.png" id="112" name="Shape 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2593" y="789125"/>
            <a:ext cx="7936500" cy="389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Aplicación Local</a:t>
            </a:r>
          </a:p>
        </p:txBody>
      </p:sp>
      <p:sp>
        <p:nvSpPr>
          <p:cNvPr id="118" name="Shape 1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s"/>
              <a:t>Información del clima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s"/>
              <a:t>Información de peligros en el agua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s"/>
              <a:t>Información de la posición de la </a:t>
            </a:r>
            <a:r>
              <a:rPr lang="es"/>
              <a:t>emergencia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s"/>
              <a:t>Información de la persona con la emergencia</a:t>
            </a:r>
          </a:p>
          <a:p>
            <a:pPr indent="-228600" lvl="0" marL="457200">
              <a:spcBef>
                <a:spcPts val="0"/>
              </a:spcBef>
            </a:pPr>
            <a:r>
              <a:rPr lang="es"/>
              <a:t>Posibilidad de tomar acciones y actuar en consecuencia</a:t>
            </a:r>
          </a:p>
        </p:txBody>
      </p:sp>
      <p:sp>
        <p:nvSpPr>
          <p:cNvPr id="119" name="Shape 119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Comunicación</a:t>
            </a:r>
            <a:r>
              <a:rPr lang="es"/>
              <a:t> con el guardavidas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